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9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5064366e2_0_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g285064366e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034ad83e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31034ad83ef_0_1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g31034ad83ef_0_17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233decc89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233decc895_0_5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3233decc895_0_58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3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639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December in our class</a:t>
            </a:r>
            <a:endParaRPr sz="22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Comic Sans MS"/>
              <a:buNone/>
            </a:pPr>
            <a:r>
              <a:rPr lang="en-GB" sz="2200" b="1" dirty="0" err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Grudzień</a:t>
            </a: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 </a:t>
            </a:r>
            <a:r>
              <a:rPr lang="en-GB" sz="2200" b="1" dirty="0" err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naszej</a:t>
            </a: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klasie</a:t>
            </a:r>
            <a:endParaRPr sz="22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175" y="955800"/>
            <a:ext cx="3549102" cy="266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54" y="969463"/>
            <a:ext cx="3946895" cy="263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175" y="3727075"/>
            <a:ext cx="3549092" cy="236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5150" y="3672325"/>
            <a:ext cx="3946900" cy="24783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/>
          <p:nvPr/>
        </p:nvSpPr>
        <p:spPr>
          <a:xfrm>
            <a:off x="1734200" y="2128350"/>
            <a:ext cx="138000" cy="1578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5685450" y="4581850"/>
            <a:ext cx="98400" cy="1578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5153350" y="4453750"/>
            <a:ext cx="138000" cy="2364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/>
          <p:nvPr/>
        </p:nvSpPr>
        <p:spPr>
          <a:xfrm>
            <a:off x="6496425" y="4616500"/>
            <a:ext cx="98400" cy="885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2522475" y="4512875"/>
            <a:ext cx="98400" cy="885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120BD-A8C7-4B2C-B3A4-F0FC0630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58788"/>
          </a:xfrm>
        </p:spPr>
        <p:txBody>
          <a:bodyPr>
            <a:normAutofit fontScale="90000"/>
          </a:bodyPr>
          <a:lstStyle/>
          <a:p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Lovely moments</a:t>
            </a:r>
            <a:b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sz="29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Cudowne</a:t>
            </a:r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chwile</a:t>
            </a:r>
            <a:endParaRPr lang="pl-PL" sz="29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DFA15E-8DAB-4285-9CC3-9735FF3CF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5832D37-89DA-411F-81E4-2FD56CA4D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3" y="864341"/>
            <a:ext cx="3843569" cy="256465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567131-9660-43CC-89AC-4178AAA2B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273" y="864341"/>
            <a:ext cx="3843569" cy="256465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F086924-645C-4889-A25C-C9C060743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3" y="3561504"/>
            <a:ext cx="3843569" cy="256465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3C13B9F-56DE-4B3D-8118-038BA0EF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273" y="3561504"/>
            <a:ext cx="3843569" cy="25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-62150" y="39425"/>
            <a:ext cx="6299400" cy="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Workshop at bakery ‘’</a:t>
            </a:r>
            <a:r>
              <a:rPr lang="en-GB" sz="2200" b="1" dirty="0" err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Grzybki</a:t>
            </a: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’’</a:t>
            </a:r>
            <a:endParaRPr sz="22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lang="en-GB" sz="2200" b="1" dirty="0" err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Warsztaty</a:t>
            </a: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 </a:t>
            </a:r>
            <a:r>
              <a:rPr lang="en-GB" sz="2200" b="1" dirty="0" err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piekarni</a:t>
            </a: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‘’</a:t>
            </a:r>
            <a:r>
              <a:rPr lang="en-GB" sz="2200" b="1" dirty="0" err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Grzybki</a:t>
            </a: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22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3" name="Google Shape;10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50" y="2083625"/>
            <a:ext cx="2399651" cy="319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6124" y="852000"/>
            <a:ext cx="3337482" cy="250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2087" y="2083625"/>
            <a:ext cx="2522888" cy="33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2900" y="3429000"/>
            <a:ext cx="2029087" cy="270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45454"/>
              <a:buFont typeface="Comic Sans MS"/>
              <a:buNone/>
            </a:pP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 them cook!</a:t>
            </a:r>
            <a:endParaRPr sz="22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45454"/>
              <a:buFont typeface="Comic Sans MS"/>
              <a:buNone/>
            </a:pPr>
            <a:r>
              <a:rPr lang="en-GB" sz="2200" b="1" dirty="0" err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niech</a:t>
            </a: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gotują</a:t>
            </a:r>
            <a:r>
              <a:rPr lang="en-GB" sz="22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22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631"/>
              <a:buNone/>
            </a:pPr>
            <a:endParaRPr sz="3800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3618547" y="4563122"/>
            <a:ext cx="1906906" cy="98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3870664" y="4465468"/>
            <a:ext cx="149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5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78746"/>
            <a:ext cx="2310950" cy="308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2512" y="3114025"/>
            <a:ext cx="2258024" cy="301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3050" y="1013550"/>
            <a:ext cx="2310950" cy="308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5963" y="1013541"/>
            <a:ext cx="2124027" cy="2832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65130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3600" b="1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Gingerbread decorating</a:t>
            </a:r>
            <a:endParaRPr sz="3600" b="1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3600" b="1" dirty="0" err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Dekorowanie</a:t>
            </a:r>
            <a:r>
              <a:rPr lang="en-GB" sz="3600" b="1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3600" b="1" dirty="0" err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pierników</a:t>
            </a:r>
            <a:endParaRPr sz="3600" b="1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GB" sz="2000"/>
              <a:t>                                 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2575"/>
            <a:ext cx="2253976" cy="300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1300" y="3120891"/>
            <a:ext cx="2253976" cy="300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1962" y="1226762"/>
            <a:ext cx="2172687" cy="289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1325" y="3207566"/>
            <a:ext cx="2172676" cy="2896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62766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3300" b="1" dirty="0">
                <a:solidFill>
                  <a:schemeClr val="dk2"/>
                </a:solidFill>
              </a:rPr>
              <a:t>Making Christmas mood</a:t>
            </a:r>
            <a:endParaRPr sz="3300"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3300" b="1" dirty="0" err="1">
                <a:solidFill>
                  <a:schemeClr val="dk2"/>
                </a:solidFill>
              </a:rPr>
              <a:t>Stworzenie</a:t>
            </a:r>
            <a:r>
              <a:rPr lang="en-GB" sz="3300" b="1" dirty="0">
                <a:solidFill>
                  <a:schemeClr val="dk2"/>
                </a:solidFill>
              </a:rPr>
              <a:t> </a:t>
            </a:r>
            <a:r>
              <a:rPr lang="en-GB" sz="3300" b="1" dirty="0" err="1">
                <a:solidFill>
                  <a:schemeClr val="dk2"/>
                </a:solidFill>
              </a:rPr>
              <a:t>świątecznego</a:t>
            </a:r>
            <a:r>
              <a:rPr lang="en-GB" sz="3300" b="1" dirty="0">
                <a:solidFill>
                  <a:schemeClr val="dk2"/>
                </a:solidFill>
              </a:rPr>
              <a:t> </a:t>
            </a:r>
            <a:r>
              <a:rPr lang="en-GB" sz="3300" b="1" dirty="0" err="1">
                <a:solidFill>
                  <a:schemeClr val="dk2"/>
                </a:solidFill>
              </a:rPr>
              <a:t>nastroju</a:t>
            </a:r>
            <a:endParaRPr sz="3300" b="1" dirty="0">
              <a:solidFill>
                <a:schemeClr val="dk2"/>
              </a:solidFill>
            </a:endParaRPr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2726597" y="4472583"/>
            <a:ext cx="3690806" cy="144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60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Cutie pies :)</a:t>
            </a:r>
            <a:endParaRPr sz="160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" name="Google Shape;13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96925"/>
            <a:ext cx="2404623" cy="320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7475" y="1120738"/>
            <a:ext cx="2338426" cy="31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8750" y="3212225"/>
            <a:ext cx="2094252" cy="27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6894" y="638825"/>
            <a:ext cx="1930057" cy="257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8040425" y="1635675"/>
            <a:ext cx="266100" cy="394200"/>
          </a:xfrm>
          <a:prstGeom prst="hear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0" y="-39425"/>
            <a:ext cx="6306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2600" b="1" dirty="0">
                <a:solidFill>
                  <a:schemeClr val="dk2"/>
                </a:solidFill>
              </a:rPr>
              <a:t>Making Christmas baubles</a:t>
            </a:r>
            <a:endParaRPr sz="2600"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2600" b="1" dirty="0" err="1">
                <a:solidFill>
                  <a:schemeClr val="dk2"/>
                </a:solidFill>
              </a:rPr>
              <a:t>Wykonywanie</a:t>
            </a:r>
            <a:r>
              <a:rPr lang="en-GB" sz="2600" b="1" dirty="0">
                <a:solidFill>
                  <a:schemeClr val="dk2"/>
                </a:solidFill>
              </a:rPr>
              <a:t> </a:t>
            </a:r>
            <a:r>
              <a:rPr lang="en-GB" sz="2600" b="1" dirty="0" err="1">
                <a:solidFill>
                  <a:schemeClr val="dk2"/>
                </a:solidFill>
              </a:rPr>
              <a:t>bombek</a:t>
            </a:r>
            <a:r>
              <a:rPr lang="en-GB" sz="2600" b="1" dirty="0">
                <a:solidFill>
                  <a:schemeClr val="dk2"/>
                </a:solidFill>
              </a:rPr>
              <a:t> </a:t>
            </a:r>
            <a:r>
              <a:rPr lang="en-GB" sz="2600" b="1" dirty="0" err="1">
                <a:solidFill>
                  <a:schemeClr val="dk2"/>
                </a:solidFill>
              </a:rPr>
              <a:t>choinkowych</a:t>
            </a:r>
            <a:endParaRPr sz="2600" b="1" dirty="0">
              <a:solidFill>
                <a:schemeClr val="dk2"/>
              </a:solidFill>
            </a:endParaRPr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3436005" y="1724889"/>
            <a:ext cx="2125856" cy="198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sz="2400">
              <a:solidFill>
                <a:schemeClr val="accent6"/>
              </a:solidFill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 t="15433"/>
          <a:stretch/>
        </p:blipFill>
        <p:spPr>
          <a:xfrm>
            <a:off x="-12800" y="910187"/>
            <a:ext cx="1441275" cy="157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4">
            <a:alphaModFix/>
          </a:blip>
          <a:srcRect t="18692"/>
          <a:stretch/>
        </p:blipFill>
        <p:spPr>
          <a:xfrm>
            <a:off x="-33125" y="2656950"/>
            <a:ext cx="1400625" cy="14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5">
            <a:alphaModFix/>
          </a:blip>
          <a:srcRect t="14118"/>
          <a:stretch/>
        </p:blipFill>
        <p:spPr>
          <a:xfrm>
            <a:off x="7525" y="4378825"/>
            <a:ext cx="1400625" cy="151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6">
            <a:alphaModFix/>
          </a:blip>
          <a:srcRect t="19100"/>
          <a:stretch/>
        </p:blipFill>
        <p:spPr>
          <a:xfrm>
            <a:off x="1538888" y="944411"/>
            <a:ext cx="1400625" cy="151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7">
            <a:alphaModFix/>
          </a:blip>
          <a:srcRect t="15433"/>
          <a:stretch/>
        </p:blipFill>
        <p:spPr>
          <a:xfrm>
            <a:off x="6183588" y="817973"/>
            <a:ext cx="1400625" cy="157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8207" y="3023000"/>
            <a:ext cx="1319332" cy="17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 rotWithShape="1">
          <a:blip r:embed="rId9">
            <a:alphaModFix/>
          </a:blip>
          <a:srcRect t="19100"/>
          <a:stretch/>
        </p:blipFill>
        <p:spPr>
          <a:xfrm>
            <a:off x="7630350" y="2616685"/>
            <a:ext cx="1400625" cy="151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 rotWithShape="1">
          <a:blip r:embed="rId10">
            <a:alphaModFix/>
          </a:blip>
          <a:srcRect t="26964"/>
          <a:stretch/>
        </p:blipFill>
        <p:spPr>
          <a:xfrm>
            <a:off x="7630350" y="4378837"/>
            <a:ext cx="1400625" cy="136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 rotWithShape="1">
          <a:blip r:embed="rId11">
            <a:alphaModFix/>
          </a:blip>
          <a:srcRect t="26964"/>
          <a:stretch/>
        </p:blipFill>
        <p:spPr>
          <a:xfrm>
            <a:off x="7630350" y="883525"/>
            <a:ext cx="1400625" cy="136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 rotWithShape="1">
          <a:blip r:embed="rId12">
            <a:alphaModFix/>
          </a:blip>
          <a:srcRect t="11505" r="7192" b="7187"/>
          <a:stretch/>
        </p:blipFill>
        <p:spPr>
          <a:xfrm>
            <a:off x="1577250" y="2581575"/>
            <a:ext cx="1224399" cy="14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13">
            <a:alphaModFix/>
          </a:blip>
          <a:srcRect t="15304"/>
          <a:stretch/>
        </p:blipFill>
        <p:spPr>
          <a:xfrm>
            <a:off x="3068063" y="1031837"/>
            <a:ext cx="1518175" cy="171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14">
            <a:alphaModFix/>
          </a:blip>
          <a:srcRect t="9991"/>
          <a:stretch/>
        </p:blipFill>
        <p:spPr>
          <a:xfrm>
            <a:off x="2847838" y="2960151"/>
            <a:ext cx="1518175" cy="182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14812" y="883537"/>
            <a:ext cx="1224376" cy="163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16">
            <a:alphaModFix/>
          </a:blip>
          <a:srcRect t="18307"/>
          <a:stretch/>
        </p:blipFill>
        <p:spPr>
          <a:xfrm>
            <a:off x="4412200" y="4066150"/>
            <a:ext cx="1714499" cy="18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17">
            <a:alphaModFix/>
          </a:blip>
          <a:srcRect t="-15287"/>
          <a:stretch/>
        </p:blipFill>
        <p:spPr>
          <a:xfrm>
            <a:off x="1538888" y="4183617"/>
            <a:ext cx="1224399" cy="163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18">
            <a:alphaModFix/>
          </a:blip>
          <a:srcRect t="18099"/>
          <a:stretch/>
        </p:blipFill>
        <p:spPr>
          <a:xfrm>
            <a:off x="4761000" y="2581588"/>
            <a:ext cx="1224399" cy="1337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62964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2822" b="1" dirty="0">
                <a:solidFill>
                  <a:schemeClr val="dk2"/>
                </a:solidFill>
              </a:rPr>
              <a:t>Pyjama party</a:t>
            </a:r>
            <a:endParaRPr sz="3177" b="1" dirty="0">
              <a:solidFill>
                <a:schemeClr val="dk2"/>
              </a:solidFill>
            </a:endParaRPr>
          </a:p>
        </p:txBody>
      </p:sp>
      <p:sp>
        <p:nvSpPr>
          <p:cNvPr id="167" name="Google Shape;167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312633" cy="1711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sz="160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6507332" y="1766656"/>
            <a:ext cx="217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75" y="1600188"/>
            <a:ext cx="3990651" cy="26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875" y="817799"/>
            <a:ext cx="3641523" cy="243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0" y="3644527"/>
            <a:ext cx="3641518" cy="243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868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900" b="1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More sweets!</a:t>
            </a:r>
            <a:endParaRPr sz="2900" b="1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900" b="1" dirty="0" err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więcej</a:t>
            </a:r>
            <a:r>
              <a:rPr lang="en-GB" sz="2900" b="1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900" b="1" dirty="0" err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słodyczy</a:t>
            </a:r>
            <a:r>
              <a:rPr lang="en-GB" sz="2900" b="1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2900" b="1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>
          <a:xfrm>
            <a:off x="2698812" y="4474346"/>
            <a:ext cx="6035460" cy="155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endParaRPr sz="1800">
              <a:solidFill>
                <a:schemeClr val="accent6"/>
              </a:solidFill>
            </a:endParaRPr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5" y="1689550"/>
            <a:ext cx="4172099" cy="278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6798" y="788402"/>
            <a:ext cx="3807201" cy="254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2900" y="3428991"/>
            <a:ext cx="3807201" cy="2541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59588" cy="96766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Christmas performance</a:t>
            </a:r>
            <a:b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sz="29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Występ</a:t>
            </a:r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świąteczny</a:t>
            </a:r>
            <a:endParaRPr sz="29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87" name="Google Shape;187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.</a:t>
            </a:r>
            <a:endParaRPr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1B056D3-62DA-4502-92BE-B8434A214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21" y="974323"/>
            <a:ext cx="3678743" cy="245467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4DF91A9-3767-4C2B-A218-86AA40DF0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040" y="1052003"/>
            <a:ext cx="3678743" cy="245467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C1C8554-F37F-4F7E-BEC8-D80326EE9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040" y="3666121"/>
            <a:ext cx="3678743" cy="24546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0C8DA0B-D5E8-40A5-99B7-2148897D3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20" y="3666121"/>
            <a:ext cx="3678743" cy="24546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69</Words>
  <Application>Microsoft Office PowerPoint</Application>
  <PresentationFormat>Pokaz na ekranie (4:3)</PresentationFormat>
  <Paragraphs>29</Paragraphs>
  <Slides>10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Comic Sans MS</vt:lpstr>
      <vt:lpstr>Motyw pakietu Office</vt:lpstr>
      <vt:lpstr>December in our class Grudzień w naszej klasie</vt:lpstr>
      <vt:lpstr>Workshop at bakery ‘’Grzybki’’ Warsztaty w piekarni ‘’Grzybki”</vt:lpstr>
      <vt:lpstr>Let them cook! niech gotują! </vt:lpstr>
      <vt:lpstr>Gingerbread decorating Dekorowanie pierników</vt:lpstr>
      <vt:lpstr>Making Christmas mood Stworzenie świątecznego nastroju</vt:lpstr>
      <vt:lpstr>Making Christmas baubles Wykonywanie bombek choinkowych</vt:lpstr>
      <vt:lpstr>Pyjama party</vt:lpstr>
      <vt:lpstr>More sweets! więcej słodyczy!</vt:lpstr>
      <vt:lpstr>Christmas performance Występ świąteczny</vt:lpstr>
      <vt:lpstr>Lovely moments Cudowne chwile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December in our class Grudzień w naszej klasie</dc:title>
  <dc:creator>KK</dc:creator>
  <cp:lastModifiedBy>Szkoła Międzynarodowa</cp:lastModifiedBy>
  <cp:revision>2</cp:revision>
  <dcterms:created xsi:type="dcterms:W3CDTF">2019-03-19T10:27:49Z</dcterms:created>
  <dcterms:modified xsi:type="dcterms:W3CDTF">2025-01-08T15:13:10Z</dcterms:modified>
</cp:coreProperties>
</file>