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797675" cy="9928225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IpKtXaz+mA4ACYmxHx7Fjvcfc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9963" y="1241425"/>
            <a:ext cx="23177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9963" y="1241425"/>
            <a:ext cx="23178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60249" y="2494053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1517474" y="3851277"/>
            <a:ext cx="845220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625776" y="2365377"/>
            <a:ext cx="8452202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49563" l="0" r="0" t="12128"/>
          <a:stretch/>
        </p:blipFill>
        <p:spPr>
          <a:xfrm>
            <a:off x="415200" y="5424"/>
            <a:ext cx="6137999" cy="17634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431238" y="1990360"/>
            <a:ext cx="6138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b="1" lang="pl-PL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BLOKI TEMATYCZNE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31250" y="2304650"/>
            <a:ext cx="61380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b="0" i="0" lang="pl-PL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Pogoda          - Las            - Zmysły           - Na ekranie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9097" y="8726130"/>
            <a:ext cx="3024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PROJEKTY I WYDARZENIA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09100" y="9117900"/>
            <a:ext cx="3024000" cy="74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rgbClr val="4D5156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11 listopada Święto Niepodległości</a:t>
            </a:r>
            <a:endParaRPr b="0" i="0" sz="800" u="none" cap="none" strike="noStrike">
              <a:solidFill>
                <a:srgbClr val="4D5156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Projekt Zmysły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Święto Dziękczynienia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15338" y="6993638"/>
            <a:ext cx="6160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ZAPYTAJ MNIE MAMO, ZAPYTAJ MNIE TATO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15650" y="7353650"/>
            <a:ext cx="6160200" cy="129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Wymień zwierzęta żyjące w lesie. Jak zwierzęta przygotowują się do zimy? Dlaczego drzewa zrzucają liście? 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Wymień poznane samogłoski.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Powiedz 6 wyrazów, zawierających głoskę e.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Wymień 5 zmysłów.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Powiedz, jak bezpiecznie korzystać z Internetu.                                                                                                                                                                                                                  Jakie znam dni tygodnia? Ile otrzymam dodając 5 i 5? 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Powiedz, czy liczba 6 jest liczbą parzysta czy nieparzystą.                                                                                                                                                                    Jakie święto obchodzimy 11 listopada? </a:t>
            </a:r>
            <a:endParaRPr b="0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517950" y="8726125"/>
            <a:ext cx="3058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 PRZED NAMI…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517950" y="9112000"/>
            <a:ext cx="3058800" cy="74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Lekcja biblioteczna - warsztaty mikołajkowe 4.12                                                                              Warsztaty - ozdabianie bombek 5.12                                                                                                                                                         Mikołajki 6.12                                                                                     Przedstawienie świąteczne 19.12                                                Ferie świąteczne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72757" y="1724188"/>
            <a:ext cx="6129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KLASA: &lt;numer&gt;| MIESIĄC: grudzień| NAUCZYCIEL: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22402" y="2632615"/>
            <a:ext cx="61557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NAJWAŻNIEJSZE ZAGADNIENIA W RAMACH EDUKACJI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21050" y="3331650"/>
            <a:ext cx="3096900" cy="134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Nazywanie i rozpoznawanie liter alfabetu, zabawy słownikowe.  Czytanie prostych sylab i wyrazów.  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Dopełnianie wyrazu podanymi sylabami.    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Poznanie samogłosek:a, o, e jako podstawa do tworzenia sylaby.  Analiza i synteza głoskowa i sylabowa wyrazów.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Ćwiczenia grafomotoryczne w przestrzeni i na płaszczyźnie poziomej. Kreślenie po śladzie znaków literopodobnych i liter pisanych. Wprowadzenie liter pisanych wielkich i małych: a, o, e. Wskazywanie głosek w nagłosie, wygłosie i śródgłosie.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417300" y="5033800"/>
            <a:ext cx="3096900" cy="18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l-PL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Nauka piosenki “Pan listopad gra na basie”                                                                               </a:t>
            </a: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Zmiany w pogodzie jesienią. Zwierzęta żyjące w lesie. Przygotowania do zimy. Dlaczego liście zmieniają kolory?                                                                                                       Tworzenie zielnika (rozpoznawanie liści)                                                                                                  11 listopada Dzień Niepodległości                                                                                            Zmysły i narządy zmysłów. Jak odbieramy świat? Smak, wzrok,słuch, dotyk, powonienie. Próbowanie, rozpoznawanie  i wąchanie różnych przypraw, owoców, warzyw. Ludzie z niepełnosprawnościami - tacy sami jak my. Sposoby porozumiewania się: język migowy, alfabet Braille'a.                                                                                                                          Jak bezpiecznie korzystać z internetu, telefonu czy tabletu. Bezpieczeństwo w sieci. Sposoby spędzania wolnego czasu. 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Akcja “Szlachetna paczka”</a:t>
            </a:r>
            <a:endParaRPr b="0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21050" y="3061650"/>
            <a:ext cx="30969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POLONISTYCZNA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613400" y="3333400"/>
            <a:ext cx="2946300" cy="115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Kalendarz - przeliczanie dni miesiąca (do 30), liczebniki porządkowe, utrwalanie dni tygodnia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Utrwalanie znaków </a:t>
            </a:r>
            <a:r>
              <a:rPr b="0" i="0" lang="pl-PL" sz="8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&gt;, </a:t>
            </a:r>
            <a:r>
              <a:rPr b="0" i="0" lang="pl-PL" sz="800" u="none" cap="none" strike="noStrike">
                <a:solidFill>
                  <a:srgbClr val="040C28"/>
                </a:solidFill>
                <a:latin typeface="Tahoma"/>
                <a:ea typeface="Tahoma"/>
                <a:cs typeface="Tahoma"/>
                <a:sym typeface="Tahoma"/>
              </a:rPr>
              <a:t>&lt;, pojęć “wewnątrz”, “na zewnątrz”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Tworzenie działań (dodawanie w zakresie 10 i więcej)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Tworzenie własnych gier planszowych i labiryntów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Zapis cyfr 3, 4, 5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Gry matematyczne w grupach i w parach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613175" y="3061650"/>
            <a:ext cx="29463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MATEMATYCZNA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17300" y="4763800"/>
            <a:ext cx="30969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PRZYRODNICZA I SPOŁECZNA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3613400" y="4805175"/>
            <a:ext cx="2963400" cy="21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“Jesienne drzewa” - malowanie farbami liści na koronie drzewa 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“3 i 4” - wyklejanie plasteliną kształtu cyfr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“Rysunek z wyobraźni” - dorysowywanie reszty do tajemniczych elementów obrazka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“Przyjemne-nieprzyjemne” rysowanie ilustracji przedstawiających różne doznania związane ze zmysłami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“Zwierzaki cudaki” - wycinanie i naklejanie elementów z papieru kolorowego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“Moja bajka” - tworzenie fragmentu taśmy filmowej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“Co dalej?” - dorysowywanie reszty ciała do głowy zwierzęcia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Litera E - malowanie farbami po śladzie litery pisanej - kropki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613550" y="4546288"/>
            <a:ext cx="29631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PLASTYCZNA I TECHNICZNA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31249" y="193043"/>
            <a:ext cx="414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IS_owal_2.wmf"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043" y="1076697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